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400">
                <a:solidFill>
                  <a:srgbClr val="FFFFFF"/>
                </a:solidFill>
              </a:defRPr>
            </a:pPr>
            <a:r>
              <a:t>Apollo to Artemis: The Space Narrative</a:t>
            </a:r>
          </a:p>
        </p:txBody>
      </p:sp>
      <p:pic>
        <p:nvPicPr>
          <p:cNvPr id="3" name="Picture 2" descr="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6400800"/>
            <a:ext cx="128016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400" b="0">
                <a:solidFill>
                  <a:srgbClr val="FFFFFF"/>
                </a:solidFill>
              </a:defRPr>
            </a:pPr>
            <a:r>
              <a:t>From the first lunar footsteps to a sustainable return—how Apollo’s legacy powers Artemis and the path to Mars.</a:t>
            </a:r>
          </a:p>
        </p:txBody>
      </p:sp>
      <p:pic>
        <p:nvPicPr>
          <p:cNvPr id="5" name="Picture 4" descr="left_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5486400" cy="5486400"/>
          </a:xfrm>
          <a:prstGeom prst="rect">
            <a:avLst/>
          </a:prstGeom>
        </p:spPr>
      </p:pic>
      <p:pic>
        <p:nvPicPr>
          <p:cNvPr id="6" name="Picture 5" descr="right_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0" y="27432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